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2" r:id="rId7"/>
    <p:sldId id="260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E81CE9-1ABC-F141-A490-DAC9D52B7DAD}">
          <p14:sldIdLst>
            <p14:sldId id="256"/>
            <p14:sldId id="257"/>
            <p14:sldId id="258"/>
            <p14:sldId id="264"/>
            <p14:sldId id="265"/>
            <p14:sldId id="262"/>
            <p14:sldId id="260"/>
            <p14:sldId id="263"/>
            <p14:sldId id="266"/>
          </p14:sldIdLst>
        </p14:section>
        <p14:section name="Untitled Section" id="{1D831922-E5C3-D945-8F90-721A2D26A7E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2545"/>
    <a:srgbClr val="F32546"/>
    <a:srgbClr val="3C3C3C"/>
    <a:srgbClr val="ED2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11"/>
    <p:restoredTop sz="94627"/>
  </p:normalViewPr>
  <p:slideViewPr>
    <p:cSldViewPr snapToGrid="0" snapToObjects="1">
      <p:cViewPr>
        <p:scale>
          <a:sx n="63" d="100"/>
          <a:sy n="63" d="100"/>
        </p:scale>
        <p:origin x="3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5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9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6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5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9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0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2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4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9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1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51F93-10D7-314A-A5F0-A94EE478D37E}" type="datetimeFigureOut">
              <a:rPr lang="en-US" smtClean="0"/>
              <a:t>3/12/17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8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4472" y="0"/>
            <a:ext cx="6400800" cy="457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2171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23520"/>
            <a:ext cx="6400800" cy="4572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688" y="116860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" y="1215390"/>
            <a:ext cx="6400800" cy="4572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20015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/>
          <a:srcRect r="4702"/>
          <a:stretch/>
        </p:blipFill>
        <p:spPr>
          <a:xfrm>
            <a:off x="1694180" y="980440"/>
            <a:ext cx="6400800" cy="4572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60" y="98044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1363980"/>
            <a:ext cx="6400800" cy="457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" y="-2733040"/>
            <a:ext cx="6400800" cy="4572000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37330" y="67056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5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7328" y="703881"/>
            <a:ext cx="6400800" cy="4449451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40991"/>
              </p:ext>
            </p:extLst>
          </p:nvPr>
        </p:nvGraphicFramePr>
        <p:xfrm>
          <a:off x="1604264" y="703881"/>
          <a:ext cx="2715768" cy="4449450"/>
        </p:xfrm>
        <a:graphic>
          <a:graphicData uri="http://schemas.openxmlformats.org/drawingml/2006/table">
            <a:tbl>
              <a:tblPr/>
              <a:tblGrid>
                <a:gridCol w="2715768"/>
              </a:tblGrid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Under Arms $7.00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Arms  $14.00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Half Leg  $14.00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Bikini $25.00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Half Stomach  $6.00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22193"/>
              </p:ext>
            </p:extLst>
          </p:nvPr>
        </p:nvGraphicFramePr>
        <p:xfrm>
          <a:off x="4696968" y="703881"/>
          <a:ext cx="2715768" cy="4449450"/>
        </p:xfrm>
        <a:graphic>
          <a:graphicData uri="http://schemas.openxmlformats.org/drawingml/2006/table">
            <a:tbl>
              <a:tblPr/>
              <a:tblGrid>
                <a:gridCol w="2715768"/>
              </a:tblGrid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Leg $20.00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Back  </a:t>
                      </a:r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$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12.00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Half Bikini  $20.00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Stomach $12.00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Body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 $75.00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482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877568" y="846121"/>
            <a:ext cx="6400800" cy="4572000"/>
            <a:chOff x="1877568" y="846121"/>
            <a:chExt cx="6400800" cy="4572000"/>
          </a:xfrm>
        </p:grpSpPr>
        <p:sp>
          <p:nvSpPr>
            <p:cNvPr id="2" name="Rectangle 1"/>
            <p:cNvSpPr/>
            <p:nvPr/>
          </p:nvSpPr>
          <p:spPr>
            <a:xfrm>
              <a:off x="1877568" y="846121"/>
              <a:ext cx="6400800" cy="4572000"/>
            </a:xfrm>
            <a:prstGeom prst="rect">
              <a:avLst/>
            </a:prstGeom>
            <a:solidFill>
              <a:srgbClr val="F32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405888" y="1292353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Eyebrow  $4.00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405888" y="1983285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Upper Lip 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$3.00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05888" y="2674217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Forehead 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$2.00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8744" y="3506009"/>
              <a:ext cx="1870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Chin 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$3.00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31184" y="4110895"/>
              <a:ext cx="3643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Eyelash Extension 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$25.00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65648" y="1292353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Full Sides 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$6.00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65648" y="1983285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Full Neck 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$6.00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648" y="2674217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Full Face 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$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15.00+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184" y="4797900"/>
              <a:ext cx="3210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Eyebrow Tinting  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$8.00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22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7328" y="703880"/>
            <a:ext cx="6400800" cy="4572000"/>
          </a:xfrm>
          <a:prstGeom prst="rect">
            <a:avLst/>
          </a:prstGeom>
          <a:solidFill>
            <a:srgbClr val="F32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45925"/>
              </p:ext>
            </p:extLst>
          </p:nvPr>
        </p:nvGraphicFramePr>
        <p:xfrm>
          <a:off x="1401064" y="1182976"/>
          <a:ext cx="2610295" cy="2669670"/>
        </p:xfrm>
        <a:graphic>
          <a:graphicData uri="http://schemas.openxmlformats.org/drawingml/2006/table">
            <a:tbl>
              <a:tblPr/>
              <a:tblGrid>
                <a:gridCol w="2610295"/>
              </a:tblGrid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Bleach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</a:t>
                      </a:r>
                      <a:r>
                        <a:rPr lang="en-US" sz="2400" b="1" i="0" u="none" strike="noStrike" baseline="0" dirty="0" err="1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Reg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$12.00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2545"/>
                    </a:solidFill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Bleach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Gold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 </a:t>
                      </a:r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$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12.00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Fruit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Facial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 $35.00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739048"/>
              </p:ext>
            </p:extLst>
          </p:nvPr>
        </p:nvGraphicFramePr>
        <p:xfrm>
          <a:off x="4153599" y="1182976"/>
          <a:ext cx="3790505" cy="2669670"/>
        </p:xfrm>
        <a:graphic>
          <a:graphicData uri="http://schemas.openxmlformats.org/drawingml/2006/table">
            <a:tbl>
              <a:tblPr/>
              <a:tblGrid>
                <a:gridCol w="3790505"/>
              </a:tblGrid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Silver/Gold/Pearl $40.00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Green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Tea/Saffron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 $45.00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Herbal Facial $35.00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35818"/>
              </p:ext>
            </p:extLst>
          </p:nvPr>
        </p:nvGraphicFramePr>
        <p:xfrm>
          <a:off x="1227328" y="3852646"/>
          <a:ext cx="6400800" cy="889890"/>
        </p:xfrm>
        <a:graphic>
          <a:graphicData uri="http://schemas.openxmlformats.org/drawingml/2006/table">
            <a:tbl>
              <a:tblPr/>
              <a:tblGrid>
                <a:gridCol w="6400800"/>
              </a:tblGrid>
              <a:tr h="889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Diamond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/Shahnaz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$50.00/$55.00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254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39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9632" y="703881"/>
            <a:ext cx="6400800" cy="4449451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407760"/>
              </p:ext>
            </p:extLst>
          </p:nvPr>
        </p:nvGraphicFramePr>
        <p:xfrm>
          <a:off x="1280160" y="703881"/>
          <a:ext cx="3039872" cy="3095960"/>
        </p:xfrm>
        <a:graphic>
          <a:graphicData uri="http://schemas.openxmlformats.org/drawingml/2006/table">
            <a:tbl>
              <a:tblPr/>
              <a:tblGrid>
                <a:gridCol w="3039872"/>
              </a:tblGrid>
              <a:tr h="15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Henna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Tattoo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$5.00+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Henna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for Hair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 $20.00+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323935"/>
              </p:ext>
            </p:extLst>
          </p:nvPr>
        </p:nvGraphicFramePr>
        <p:xfrm>
          <a:off x="4480560" y="703879"/>
          <a:ext cx="2932176" cy="3095962"/>
        </p:xfrm>
        <a:graphic>
          <a:graphicData uri="http://schemas.openxmlformats.org/drawingml/2006/table">
            <a:tbl>
              <a:tblPr/>
              <a:tblGrid>
                <a:gridCol w="2932176"/>
              </a:tblGrid>
              <a:tr h="15479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Back Massage $25.00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79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Massage $60.00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3360"/>
              </p:ext>
            </p:extLst>
          </p:nvPr>
        </p:nvGraphicFramePr>
        <p:xfrm>
          <a:off x="1119632" y="3942080"/>
          <a:ext cx="6400800" cy="581660"/>
        </p:xfrm>
        <a:graphic>
          <a:graphicData uri="http://schemas.openxmlformats.org/drawingml/2006/table">
            <a:tbl>
              <a:tblPr/>
              <a:tblGrid>
                <a:gridCol w="6400800"/>
              </a:tblGrid>
              <a:tr h="581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Hair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Oil Massage $25.00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265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126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Palakkumar Hirpara</dc:creator>
  <cp:lastModifiedBy>Palakkumar Hirpara</cp:lastModifiedBy>
  <cp:revision>21</cp:revision>
  <dcterms:created xsi:type="dcterms:W3CDTF">2017-01-07T00:18:17Z</dcterms:created>
  <dcterms:modified xsi:type="dcterms:W3CDTF">2017-03-12T20:34:55Z</dcterms:modified>
</cp:coreProperties>
</file>